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moresa" charset="1" panose="00000000000000000000"/>
      <p:regular r:id="rId7"/>
    </p:embeddedFon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7505" y="538658"/>
            <a:ext cx="24996990" cy="35498684"/>
          </a:xfrm>
          <a:custGeom>
            <a:avLst/>
            <a:gdLst/>
            <a:ahLst/>
            <a:cxnLst/>
            <a:rect r="r" b="b" t="t" l="l"/>
            <a:pathLst>
              <a:path h="35498684" w="24996990">
                <a:moveTo>
                  <a:pt x="0" y="0"/>
                </a:moveTo>
                <a:lnTo>
                  <a:pt x="24996990" y="0"/>
                </a:lnTo>
                <a:lnTo>
                  <a:pt x="24996990" y="35498684"/>
                </a:lnTo>
                <a:lnTo>
                  <a:pt x="0" y="35498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62913" y="21326511"/>
            <a:ext cx="19306174" cy="7950783"/>
            <a:chOff x="0" y="0"/>
            <a:chExt cx="25741565" cy="106010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99354" cy="10601044"/>
            </a:xfrm>
            <a:custGeom>
              <a:avLst/>
              <a:gdLst/>
              <a:ahLst/>
              <a:cxnLst/>
              <a:rect r="r" b="b" t="t" l="l"/>
              <a:pathLst>
                <a:path h="10601044" w="1899354">
                  <a:moveTo>
                    <a:pt x="0" y="0"/>
                  </a:moveTo>
                  <a:lnTo>
                    <a:pt x="1899354" y="0"/>
                  </a:lnTo>
                  <a:lnTo>
                    <a:pt x="1899354" y="10601044"/>
                  </a:lnTo>
                  <a:lnTo>
                    <a:pt x="0" y="10601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23842211" y="0"/>
              <a:ext cx="1899354" cy="10601044"/>
            </a:xfrm>
            <a:custGeom>
              <a:avLst/>
              <a:gdLst/>
              <a:ahLst/>
              <a:cxnLst/>
              <a:rect r="r" b="b" t="t" l="l"/>
              <a:pathLst>
                <a:path h="10601044" w="1899354">
                  <a:moveTo>
                    <a:pt x="1899354" y="0"/>
                  </a:moveTo>
                  <a:lnTo>
                    <a:pt x="0" y="0"/>
                  </a:lnTo>
                  <a:lnTo>
                    <a:pt x="0" y="10601044"/>
                  </a:lnTo>
                  <a:lnTo>
                    <a:pt x="1899354" y="10601044"/>
                  </a:lnTo>
                  <a:lnTo>
                    <a:pt x="1899354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-558886">
            <a:off x="4496406" y="15083380"/>
            <a:ext cx="18455159" cy="3403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774"/>
              </a:lnSpc>
              <a:spcBef>
                <a:spcPct val="0"/>
              </a:spcBef>
            </a:pPr>
            <a:r>
              <a:rPr lang="en-US" sz="39549">
                <a:solidFill>
                  <a:srgbClr val="FA5AA1"/>
                </a:solidFill>
                <a:latin typeface="Amoresa"/>
                <a:ea typeface="Amoresa"/>
                <a:cs typeface="Amoresa"/>
                <a:sym typeface="Amoresa"/>
              </a:rPr>
              <a:t>Party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5648312" y="18712781"/>
            <a:ext cx="2681895" cy="2613730"/>
          </a:xfrm>
          <a:custGeom>
            <a:avLst/>
            <a:gdLst/>
            <a:ahLst/>
            <a:cxnLst/>
            <a:rect r="r" b="b" t="t" l="l"/>
            <a:pathLst>
              <a:path h="2613730" w="2681895">
                <a:moveTo>
                  <a:pt x="2681895" y="0"/>
                </a:moveTo>
                <a:lnTo>
                  <a:pt x="0" y="0"/>
                </a:lnTo>
                <a:lnTo>
                  <a:pt x="0" y="2613730"/>
                </a:lnTo>
                <a:lnTo>
                  <a:pt x="2681895" y="2613730"/>
                </a:lnTo>
                <a:lnTo>
                  <a:pt x="268189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611140" y="18712781"/>
            <a:ext cx="2681895" cy="2613730"/>
          </a:xfrm>
          <a:custGeom>
            <a:avLst/>
            <a:gdLst/>
            <a:ahLst/>
            <a:cxnLst/>
            <a:rect r="r" b="b" t="t" l="l"/>
            <a:pathLst>
              <a:path h="2613730" w="2681895">
                <a:moveTo>
                  <a:pt x="0" y="0"/>
                </a:moveTo>
                <a:lnTo>
                  <a:pt x="2681895" y="0"/>
                </a:lnTo>
                <a:lnTo>
                  <a:pt x="2681895" y="2613730"/>
                </a:lnTo>
                <a:lnTo>
                  <a:pt x="0" y="26137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919236" y="18712781"/>
            <a:ext cx="9593528" cy="11370107"/>
          </a:xfrm>
          <a:custGeom>
            <a:avLst/>
            <a:gdLst/>
            <a:ahLst/>
            <a:cxnLst/>
            <a:rect r="r" b="b" t="t" l="l"/>
            <a:pathLst>
              <a:path h="11370107" w="9593528">
                <a:moveTo>
                  <a:pt x="0" y="0"/>
                </a:moveTo>
                <a:lnTo>
                  <a:pt x="9593528" y="0"/>
                </a:lnTo>
                <a:lnTo>
                  <a:pt x="9593528" y="11370108"/>
                </a:lnTo>
                <a:lnTo>
                  <a:pt x="0" y="113701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58886">
            <a:off x="2586218" y="9774559"/>
            <a:ext cx="22788204" cy="3403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774"/>
              </a:lnSpc>
              <a:spcBef>
                <a:spcPct val="0"/>
              </a:spcBef>
            </a:pPr>
            <a:r>
              <a:rPr lang="en-US" sz="39549">
                <a:solidFill>
                  <a:srgbClr val="FA5AA1"/>
                </a:solidFill>
                <a:latin typeface="Amoresa"/>
                <a:ea typeface="Amoresa"/>
                <a:cs typeface="Amoresa"/>
                <a:sym typeface="Amoresa"/>
              </a:rPr>
              <a:t>Birthday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48312" y="31200623"/>
            <a:ext cx="16135375" cy="2088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4"/>
              </a:lnSpc>
            </a:pPr>
            <a:r>
              <a:rPr lang="en-US" b="true" sz="4940" spc="790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THANK YOU FOR COMING</a:t>
            </a:r>
          </a:p>
          <a:p>
            <a:pPr algn="ctr">
              <a:lnSpc>
                <a:spcPts val="8694"/>
              </a:lnSpc>
            </a:pPr>
            <a:r>
              <a:rPr lang="en-US" b="true" sz="4940" spc="790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AND HAVE FUN!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02464" y="3937082"/>
            <a:ext cx="15627073" cy="1053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03"/>
              </a:lnSpc>
              <a:spcBef>
                <a:spcPct val="0"/>
              </a:spcBef>
            </a:pPr>
            <a:r>
              <a:rPr lang="en-US" b="true" sz="5115" spc="818">
                <a:solidFill>
                  <a:srgbClr val="FA5AA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WELCOME TO 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DAGywATSVmc</dc:identifier>
  <dcterms:modified xsi:type="dcterms:W3CDTF">2011-08-01T06:04:30Z</dcterms:modified>
  <cp:revision>1</cp:revision>
  <dc:title>Pink and Yellow Illustrative Minimalist Birthday Party Flyer (30 x 40 in)</dc:title>
</cp:coreProperties>
</file>